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+nwB374Cjd/2OHmG66f0Q==" hashData="TWHBcxAAaL/fecZtUEr6YXIWdaD6Dfu5OIFs7zM7QNIqQHtbzRzgdNxNDTiQwQAuIhrLcH7gGMMt4Bvc+DpAA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97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5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67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93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1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2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70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05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5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33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908A-F020-44A2-B435-D2C2F867C2E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FDA-DA9F-4F86-BF12-09FBFDA2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wav"/><Relationship Id="rId7" Type="http://schemas.openxmlformats.org/officeDocument/2006/relationships/image" Target="../media/image1.jpeg"/><Relationship Id="rId2" Type="http://schemas.microsoft.com/office/2007/relationships/media" Target="../media/media1.wav"/><Relationship Id="rId1" Type="http://schemas.openxmlformats.org/officeDocument/2006/relationships/themeOverride" Target="../theme/themeOverride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g"/><Relationship Id="rId5" Type="http://schemas.openxmlformats.org/officeDocument/2006/relationships/audio" Target="../media/audio5.wav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jpg"/><Relationship Id="rId5" Type="http://schemas.openxmlformats.org/officeDocument/2006/relationships/audio" Target="../media/audio10.wav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audio" Target="../media/audio8.wav"/><Relationship Id="rId10" Type="http://schemas.openxmlformats.org/officeDocument/2006/relationships/audio" Target="../media/audio3.wav"/><Relationship Id="rId4" Type="http://schemas.openxmlformats.org/officeDocument/2006/relationships/image" Target="../media/image4.jpg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8.wav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jpg"/><Relationship Id="rId5" Type="http://schemas.openxmlformats.org/officeDocument/2006/relationships/audio" Target="../media/audio9.wav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fr-FR" dirty="0" smtClean="0">
                <a:hlinkClick r:id="" action="ppaction://noaction">
                  <a:snd r:embed="rId5" name="clique sur l'image pour connaitre son nom_converted.wav"/>
                </a:hlinkClick>
              </a:rPr>
              <a:t>L’ordinateur de bureau</a:t>
            </a:r>
            <a:endParaRPr lang="fr-FR" dirty="0">
              <a:hlinkClick r:id="" action="ppaction://noaction">
                <a:snd r:embed="rId5" name="clique sur l'image pour connaitre son nom_converted.wav"/>
              </a:hlinkClick>
            </a:endParaRPr>
          </a:p>
        </p:txBody>
      </p:sp>
      <p:pic>
        <p:nvPicPr>
          <p:cNvPr id="4" name="Espace réservé du contenu 3">
            <a:hlinkClick r:id="" action="ppaction://noaction" highlightClick="1">
              <a:snd r:embed="rId6" name="ordi bureau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37" y="1825625"/>
            <a:ext cx="6265926" cy="4351338"/>
          </a:xfrm>
        </p:spPr>
      </p:pic>
      <p:pic>
        <p:nvPicPr>
          <p:cNvPr id="5" name="ordi de burea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Flèche droite 5">
            <a:hlinkClick r:id="" action="ppaction://hlinkshowjump?jump=nextslide" highlightClick="1">
              <a:snd r:embed="rId9" name="arrow.wav"/>
            </a:hlinkClick>
          </p:cNvPr>
          <p:cNvSpPr/>
          <p:nvPr/>
        </p:nvSpPr>
        <p:spPr>
          <a:xfrm>
            <a:off x="9673854" y="5620150"/>
            <a:ext cx="2298032" cy="1094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1984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dirty="0"/>
              <a:t>Les différentes parties de l’ordinateur de bureau</a:t>
            </a:r>
          </a:p>
        </p:txBody>
      </p:sp>
      <p:pic>
        <p:nvPicPr>
          <p:cNvPr id="4" name="l'écran">
            <a:hlinkHover r:id="" action="ppaction://noaction" highlightClick="1">
              <a:snd r:embed="rId3" name="lecran de lordi.wav"/>
            </a:hlinkHover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67" y="1959429"/>
            <a:ext cx="3430262" cy="2679639"/>
          </a:xfrm>
        </p:spPr>
      </p:pic>
      <p:pic>
        <p:nvPicPr>
          <p:cNvPr id="5" name="clavier">
            <a:hlinkHover r:id="" action="ppaction://noaction" highlightClick="1">
              <a:snd r:embed="rId5" name="le clavier.wav"/>
            </a:hlinkHover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16" y="2249212"/>
            <a:ext cx="2941754" cy="1893833"/>
          </a:xfrm>
          <a:prstGeom prst="rect">
            <a:avLst/>
          </a:prstGeom>
        </p:spPr>
      </p:pic>
      <p:pic>
        <p:nvPicPr>
          <p:cNvPr id="6" name="UC">
            <a:hlinkHover r:id="" action="ppaction://noaction" highlightClick="1">
              <a:snd r:embed="rId7" name="l'unitéC.wav"/>
            </a:hlinkHover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5" y="1690687"/>
            <a:ext cx="2782937" cy="2947659"/>
          </a:xfrm>
          <a:prstGeom prst="rect">
            <a:avLst/>
          </a:prstGeom>
        </p:spPr>
      </p:pic>
      <p:pic>
        <p:nvPicPr>
          <p:cNvPr id="7" name="souris">
            <a:hlinkHover r:id="" action="ppaction://noaction" highlightClick="1">
              <a:snd r:embed="rId9" name="la souris.wav"/>
            </a:hlinkHover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22" y="4370764"/>
            <a:ext cx="1796823" cy="1796823"/>
          </a:xfrm>
          <a:prstGeom prst="rect">
            <a:avLst/>
          </a:prstGeom>
        </p:spPr>
      </p:pic>
      <p:sp>
        <p:nvSpPr>
          <p:cNvPr id="8" name="Flèche droite 7">
            <a:hlinkClick r:id="" action="ppaction://hlinkshowjump?jump=nextslide"/>
          </p:cNvPr>
          <p:cNvSpPr/>
          <p:nvPr/>
        </p:nvSpPr>
        <p:spPr>
          <a:xfrm>
            <a:off x="9673854" y="5620150"/>
            <a:ext cx="2298032" cy="1094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Suivant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7413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4610" y="365125"/>
            <a:ext cx="10515600" cy="13255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Clique sur la souris</a:t>
            </a:r>
            <a:endParaRPr lang="fr-FR" b="1" dirty="0"/>
          </a:p>
        </p:txBody>
      </p:sp>
      <p:pic>
        <p:nvPicPr>
          <p:cNvPr id="4" name="clavier">
            <a:hlinkClick r:id="" action="ppaction://noaction" highlightClick="1">
              <a:snd r:embed="rId3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38" y="2127376"/>
            <a:ext cx="2657284" cy="1710698"/>
          </a:xfrm>
        </p:spPr>
      </p:pic>
      <p:pic>
        <p:nvPicPr>
          <p:cNvPr id="5" name="écran">
            <a:hlinkClick r:id="" action="ppaction://noaction" highlightClick="1">
              <a:snd r:embed="rId3" name="NON;NON!_converted (1)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7" y="1883945"/>
            <a:ext cx="3592178" cy="2806125"/>
          </a:xfrm>
          <a:prstGeom prst="rect">
            <a:avLst/>
          </a:prstGeom>
        </p:spPr>
      </p:pic>
      <p:pic>
        <p:nvPicPr>
          <p:cNvPr id="6" name="UC">
            <a:hlinkClick r:id="" action="ppaction://noaction" highlightClick="1">
              <a:snd r:embed="rId3" name="NON;NON!_converted (1)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4" y="1690688"/>
            <a:ext cx="3393050" cy="3432968"/>
          </a:xfrm>
          <a:prstGeom prst="rect">
            <a:avLst/>
          </a:prstGeom>
        </p:spPr>
      </p:pic>
      <p:pic>
        <p:nvPicPr>
          <p:cNvPr id="7" name="souris">
            <a:hlinkClick r:id="" action="ppaction://noaction" highlightClick="1">
              <a:snd r:embed="rId7" name="Bravo! (1)_converted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4" y="4182979"/>
            <a:ext cx="2299285" cy="2299285"/>
          </a:xfrm>
          <a:prstGeom prst="rect">
            <a:avLst/>
          </a:prstGeom>
        </p:spPr>
      </p:pic>
      <p:sp>
        <p:nvSpPr>
          <p:cNvPr id="8" name="suivant">
            <a:hlinkClick r:id="" action="ppaction://hlinkshowjump?jump=nextslide"/>
          </p:cNvPr>
          <p:cNvSpPr/>
          <p:nvPr/>
        </p:nvSpPr>
        <p:spPr>
          <a:xfrm>
            <a:off x="9296400" y="5630779"/>
            <a:ext cx="2213810" cy="101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hlinkClick r:id="" action="ppaction://hlinkshowjump?jump=nextslide"/>
              </a:rPr>
              <a:t>Suivant</a:t>
            </a:r>
            <a:endParaRPr lang="fr-FR" sz="3200" b="1" dirty="0"/>
          </a:p>
        </p:txBody>
      </p:sp>
      <p:sp>
        <p:nvSpPr>
          <p:cNvPr id="9" name="Multiplication 8"/>
          <p:cNvSpPr/>
          <p:nvPr/>
        </p:nvSpPr>
        <p:spPr>
          <a:xfrm>
            <a:off x="1349829" y="4822371"/>
            <a:ext cx="1600200" cy="165989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6052457" y="5323114"/>
            <a:ext cx="1436914" cy="14151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cation 10"/>
          <p:cNvSpPr/>
          <p:nvPr/>
        </p:nvSpPr>
        <p:spPr>
          <a:xfrm>
            <a:off x="4544959" y="5529943"/>
            <a:ext cx="1507498" cy="12083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71" y="5254512"/>
            <a:ext cx="1341228" cy="11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6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4610" y="365125"/>
            <a:ext cx="10515600" cy="13255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Clique sur l’unité centrale</a:t>
            </a:r>
            <a:endParaRPr lang="fr-FR" b="1" dirty="0"/>
          </a:p>
        </p:txBody>
      </p:sp>
      <p:pic>
        <p:nvPicPr>
          <p:cNvPr id="4" name="clavier">
            <a:hlinkClick r:id="" action="ppaction://noaction" highlightClick="1">
              <a:snd r:embed="rId3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38" y="2127376"/>
            <a:ext cx="2657284" cy="1710698"/>
          </a:xfrm>
        </p:spPr>
      </p:pic>
      <p:pic>
        <p:nvPicPr>
          <p:cNvPr id="5" name="écran">
            <a:hlinkClick r:id="" action="ppaction://noaction" highlightClick="1">
              <a:snd r:embed="rId5" name="NON;NON!_converted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7" y="1883945"/>
            <a:ext cx="3592178" cy="2806125"/>
          </a:xfrm>
          <a:prstGeom prst="rect">
            <a:avLst/>
          </a:prstGeom>
        </p:spPr>
      </p:pic>
      <p:pic>
        <p:nvPicPr>
          <p:cNvPr id="6" name="UC">
            <a:hlinkClick r:id="" action="ppaction://noaction" highlightClick="1">
              <a:snd r:embed="rId7" name="Bravo! (1)_converted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4" y="1690688"/>
            <a:ext cx="3393050" cy="3432968"/>
          </a:xfrm>
          <a:prstGeom prst="rect">
            <a:avLst/>
          </a:prstGeom>
        </p:spPr>
      </p:pic>
      <p:pic>
        <p:nvPicPr>
          <p:cNvPr id="7" name="souris">
            <a:hlinkClick r:id="" action="ppaction://noaction" highlightClick="1">
              <a:snd r:embed="rId3" name="NON;NON!_converted (1)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4" y="4182979"/>
            <a:ext cx="2299285" cy="2299285"/>
          </a:xfrm>
          <a:prstGeom prst="rect">
            <a:avLst/>
          </a:prstGeom>
        </p:spPr>
      </p:pic>
      <p:sp>
        <p:nvSpPr>
          <p:cNvPr id="8" name="suivant"/>
          <p:cNvSpPr/>
          <p:nvPr/>
        </p:nvSpPr>
        <p:spPr>
          <a:xfrm>
            <a:off x="9296400" y="5630779"/>
            <a:ext cx="2213810" cy="101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hlinkClick r:id="" action="ppaction://hlinkshowjump?jump=nextslide"/>
              </a:rPr>
              <a:t>Suivant</a:t>
            </a:r>
            <a:endParaRPr lang="fr-FR" sz="3200" b="1" dirty="0"/>
          </a:p>
        </p:txBody>
      </p:sp>
      <p:sp>
        <p:nvSpPr>
          <p:cNvPr id="3" name="Multiplication 2"/>
          <p:cNvSpPr/>
          <p:nvPr/>
        </p:nvSpPr>
        <p:spPr>
          <a:xfrm>
            <a:off x="1432164" y="5123656"/>
            <a:ext cx="1501441" cy="13586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cation 8"/>
          <p:cNvSpPr/>
          <p:nvPr/>
        </p:nvSpPr>
        <p:spPr>
          <a:xfrm>
            <a:off x="5531171" y="5123656"/>
            <a:ext cx="1501441" cy="13586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3930708" y="5123656"/>
            <a:ext cx="1501441" cy="13586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5" y="5123656"/>
            <a:ext cx="1214517" cy="10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4610" y="365125"/>
            <a:ext cx="10515600" cy="13255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Clique sur le clavier</a:t>
            </a:r>
            <a:endParaRPr lang="fr-FR" b="1" dirty="0"/>
          </a:p>
        </p:txBody>
      </p:sp>
      <p:pic>
        <p:nvPicPr>
          <p:cNvPr id="4" name="clavier">
            <a:hlinkClick r:id="" action="ppaction://noaction" highlightClick="1">
              <a:snd r:embed="rId3" name="Bravo! (1)_converted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38" y="2127376"/>
            <a:ext cx="2657284" cy="1710698"/>
          </a:xfrm>
        </p:spPr>
      </p:pic>
      <p:pic>
        <p:nvPicPr>
          <p:cNvPr id="5" name="écran">
            <a:hlinkClick r:id="" action="ppaction://noaction" highlightClick="1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7" y="1883945"/>
            <a:ext cx="3592178" cy="2806125"/>
          </a:xfrm>
          <a:prstGeom prst="rect">
            <a:avLst/>
          </a:prstGeom>
        </p:spPr>
      </p:pic>
      <p:pic>
        <p:nvPicPr>
          <p:cNvPr id="6" name="UC">
            <a:hlinkClick r:id="" action="ppaction://noaction" highlightClick="1">
              <a:snd r:embed="rId5" name="NON;NON!_converted (1)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4" y="1690688"/>
            <a:ext cx="3393050" cy="3432968"/>
          </a:xfrm>
          <a:prstGeom prst="rect">
            <a:avLst/>
          </a:prstGeom>
        </p:spPr>
      </p:pic>
      <p:pic>
        <p:nvPicPr>
          <p:cNvPr id="7" name="souris">
            <a:hlinkClick r:id="" action="ppaction://noaction" highlightClick="1">
              <a:snd r:embed="rId8" name="NON;NON!_converted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4" y="4182979"/>
            <a:ext cx="2299285" cy="2299285"/>
          </a:xfrm>
          <a:prstGeom prst="rect">
            <a:avLst/>
          </a:prstGeom>
        </p:spPr>
      </p:pic>
      <p:sp>
        <p:nvSpPr>
          <p:cNvPr id="8" name="suivant"/>
          <p:cNvSpPr/>
          <p:nvPr/>
        </p:nvSpPr>
        <p:spPr>
          <a:xfrm>
            <a:off x="9296400" y="5630779"/>
            <a:ext cx="2213810" cy="101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hlinkClick r:id="" action="ppaction://hlinkshowjump?jump=nextslide">
                  <a:snd r:embed="rId10" name="arrow.wav"/>
                </a:hlinkClick>
              </a:rPr>
              <a:t>Suivant</a:t>
            </a:r>
            <a:endParaRPr lang="fr-FR" sz="3200" b="1" dirty="0"/>
          </a:p>
        </p:txBody>
      </p:sp>
      <p:sp>
        <p:nvSpPr>
          <p:cNvPr id="3" name="Multiplication 2"/>
          <p:cNvSpPr/>
          <p:nvPr/>
        </p:nvSpPr>
        <p:spPr>
          <a:xfrm>
            <a:off x="493295" y="5390147"/>
            <a:ext cx="1624263" cy="125128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cation 8"/>
          <p:cNvSpPr/>
          <p:nvPr/>
        </p:nvSpPr>
        <p:spPr>
          <a:xfrm>
            <a:off x="5181600" y="5407443"/>
            <a:ext cx="1624263" cy="125128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4005765" y="5386763"/>
            <a:ext cx="1624263" cy="125128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4" y="5407443"/>
            <a:ext cx="1478470" cy="13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0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4610" y="365125"/>
            <a:ext cx="10515600" cy="13255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Clique sur l’écran</a:t>
            </a:r>
            <a:endParaRPr lang="fr-FR" b="1" dirty="0"/>
          </a:p>
        </p:txBody>
      </p:sp>
      <p:pic>
        <p:nvPicPr>
          <p:cNvPr id="4" name="clavier">
            <a:hlinkClick r:id="" action="ppaction://noaction" highlightClick="1">
              <a:snd r:embed="rId3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38" y="2127376"/>
            <a:ext cx="2657284" cy="1710698"/>
          </a:xfrm>
        </p:spPr>
      </p:pic>
      <p:pic>
        <p:nvPicPr>
          <p:cNvPr id="5" name="écran">
            <a:hlinkClick r:id="" action="ppaction://noaction" highlightClick="1">
              <a:snd r:embed="rId5" name="Bravo! (1)_converted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7" y="1883945"/>
            <a:ext cx="3592178" cy="2806125"/>
          </a:xfrm>
          <a:prstGeom prst="rect">
            <a:avLst/>
          </a:prstGeom>
        </p:spPr>
      </p:pic>
      <p:pic>
        <p:nvPicPr>
          <p:cNvPr id="6" name="UC">
            <a:hlinkClick r:id="" action="ppaction://noaction" highlightClick="1">
              <a:snd r:embed="rId3" name="NON;NON!_converted (1)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4" y="1690688"/>
            <a:ext cx="3393050" cy="3432968"/>
          </a:xfrm>
          <a:prstGeom prst="rect">
            <a:avLst/>
          </a:prstGeom>
        </p:spPr>
      </p:pic>
      <p:pic>
        <p:nvPicPr>
          <p:cNvPr id="7" name="souris">
            <a:hlinkClick r:id="" action="ppaction://noaction" highlightClick="1">
              <a:snd r:embed="rId3" name="NON;NON!_converted (1)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4" y="4182979"/>
            <a:ext cx="2299285" cy="2299285"/>
          </a:xfrm>
          <a:prstGeom prst="rect">
            <a:avLst/>
          </a:prstGeom>
        </p:spPr>
      </p:pic>
      <p:sp>
        <p:nvSpPr>
          <p:cNvPr id="8" name="suivant"/>
          <p:cNvSpPr/>
          <p:nvPr/>
        </p:nvSpPr>
        <p:spPr>
          <a:xfrm>
            <a:off x="9296400" y="5630779"/>
            <a:ext cx="2213810" cy="101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hlinkClick r:id="" action="ppaction://hlinkshowjump?jump=firstslide"/>
              </a:rPr>
              <a:t>Suivant</a:t>
            </a:r>
            <a:endParaRPr lang="fr-FR" sz="3200" b="1" dirty="0"/>
          </a:p>
        </p:txBody>
      </p:sp>
      <p:sp>
        <p:nvSpPr>
          <p:cNvPr id="3" name="Multiplication 2"/>
          <p:cNvSpPr/>
          <p:nvPr/>
        </p:nvSpPr>
        <p:spPr>
          <a:xfrm>
            <a:off x="994610" y="4964488"/>
            <a:ext cx="1744579" cy="15177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cation 8"/>
          <p:cNvSpPr/>
          <p:nvPr/>
        </p:nvSpPr>
        <p:spPr>
          <a:xfrm>
            <a:off x="5175294" y="5140053"/>
            <a:ext cx="1744579" cy="15177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3862247" y="5124011"/>
            <a:ext cx="1744579" cy="15177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99" y="5394021"/>
            <a:ext cx="1221707" cy="10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1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4610" y="365125"/>
            <a:ext cx="10515600" cy="13255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Clique sur </a:t>
            </a:r>
            <a:r>
              <a:rPr lang="fr-FR" b="1" dirty="0" smtClean="0"/>
              <a:t>la souris</a:t>
            </a:r>
            <a:endParaRPr lang="fr-FR" b="1" dirty="0"/>
          </a:p>
        </p:txBody>
      </p:sp>
      <p:pic>
        <p:nvPicPr>
          <p:cNvPr id="4" name="clavier">
            <a:hlinkClick r:id="" action="ppaction://noaction" highlightClick="1">
              <a:snd r:embed="rId3" name="NON;NON!_converted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1" y="1741290"/>
            <a:ext cx="2657284" cy="1710698"/>
          </a:xfrm>
        </p:spPr>
      </p:pic>
      <p:pic>
        <p:nvPicPr>
          <p:cNvPr id="5" name="écran">
            <a:hlinkClick r:id="" action="ppaction://noaction" highlightClick="1">
              <a:snd r:embed="rId3" name="NON;NON!_converted (1)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7" y="1883945"/>
            <a:ext cx="3592178" cy="2806125"/>
          </a:xfrm>
          <a:prstGeom prst="rect">
            <a:avLst/>
          </a:prstGeom>
        </p:spPr>
      </p:pic>
      <p:pic>
        <p:nvPicPr>
          <p:cNvPr id="6" name="UC">
            <a:hlinkClick r:id="" action="ppaction://noaction" highlightClick="1">
              <a:snd r:embed="rId3" name="NON;NON!_converted (1)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54" y="1690688"/>
            <a:ext cx="3393050" cy="3432968"/>
          </a:xfrm>
          <a:prstGeom prst="rect">
            <a:avLst/>
          </a:prstGeom>
        </p:spPr>
      </p:pic>
      <p:pic>
        <p:nvPicPr>
          <p:cNvPr id="7" name="souris">
            <a:hlinkClick r:id="" action="ppaction://noaction" highlightClick="1">
              <a:snd r:embed="rId7" name="Bravo! (1)_converted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47" y="4170037"/>
            <a:ext cx="2299285" cy="2299285"/>
          </a:xfrm>
          <a:prstGeom prst="rect">
            <a:avLst/>
          </a:prstGeom>
        </p:spPr>
      </p:pic>
      <p:sp>
        <p:nvSpPr>
          <p:cNvPr id="8" name="suivant"/>
          <p:cNvSpPr/>
          <p:nvPr/>
        </p:nvSpPr>
        <p:spPr>
          <a:xfrm>
            <a:off x="9296400" y="5630779"/>
            <a:ext cx="2213810" cy="101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hlinkClick r:id="" action="ppaction://hlinkshowjump?jump=lastslide"/>
              </a:rPr>
              <a:t>Suivant</a:t>
            </a:r>
            <a:endParaRPr lang="fr-FR" sz="3200" b="1" dirty="0"/>
          </a:p>
        </p:txBody>
      </p:sp>
      <p:sp>
        <p:nvSpPr>
          <p:cNvPr id="3" name="Multiplication 2"/>
          <p:cNvSpPr/>
          <p:nvPr/>
        </p:nvSpPr>
        <p:spPr>
          <a:xfrm>
            <a:off x="1954833" y="2942404"/>
            <a:ext cx="1379999" cy="12005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cation 8"/>
          <p:cNvSpPr/>
          <p:nvPr/>
        </p:nvSpPr>
        <p:spPr>
          <a:xfrm>
            <a:off x="5796023" y="4573733"/>
            <a:ext cx="1403563" cy="12210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9476568" y="4653147"/>
            <a:ext cx="1394698" cy="121338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23" y="5408119"/>
            <a:ext cx="1221707" cy="10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64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0005" y="2319895"/>
            <a:ext cx="3338383" cy="2004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</a:t>
            </a:r>
            <a:endParaRPr lang="fr-FR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0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37</Words>
  <Application>Microsoft Office PowerPoint</Application>
  <PresentationFormat>Grand écran</PresentationFormat>
  <Paragraphs>15</Paragraphs>
  <Slides>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L’ordinateur de bureau</vt:lpstr>
      <vt:lpstr>Les différentes parties de l’ordinateur de bureau</vt:lpstr>
      <vt:lpstr>Clique sur la souris</vt:lpstr>
      <vt:lpstr>Clique sur l’unité centrale</vt:lpstr>
      <vt:lpstr>Clique sur le clavier</vt:lpstr>
      <vt:lpstr>Clique sur l’écran</vt:lpstr>
      <vt:lpstr>Clique sur la souris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Idrissa YABRE</dc:creator>
  <cp:lastModifiedBy>user</cp:lastModifiedBy>
  <cp:revision>19</cp:revision>
  <dcterms:created xsi:type="dcterms:W3CDTF">2020-02-10T12:38:07Z</dcterms:created>
  <dcterms:modified xsi:type="dcterms:W3CDTF">2020-02-12T08:33:40Z</dcterms:modified>
</cp:coreProperties>
</file>